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92897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9-14 м/с.  Температура воздуха ночью 3-5, днем 18-20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5743" y="339291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291022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21707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4332</cp:revision>
  <cp:lastPrinted>2021-10-14T11:15:53Z</cp:lastPrinted>
  <dcterms:created xsi:type="dcterms:W3CDTF">2018-03-27T06:03:00Z</dcterms:created>
  <dcterms:modified xsi:type="dcterms:W3CDTF">2026-05-20T07:56:18Z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